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mobile : application ou site mob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0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Version mobile du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ccès sans installation : il suffit d'un navigateur à jour et d'une connexion; pratique sur un appareil prêté ou un ordinateur de trava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onctions disponibles : paris avant-match et en direct, dépôts et retraits, Cash Out, Créateur de pari et consultation de l'histor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erformance : la fluidité dépend du navigateur, de la qualité du réseau et de la puissance du téléphone; un appareil récent sur Wi-Fi offre une expérience proche de l'applic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ises à jour : aucune action de votre part, la dernière version se charge à chaque visi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site mobile convient au parieur occasionnel : rien à installer, toutes les fonctions clés, mais pas de notification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pplication ou site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vantages de l'application : démarrage rapide, alertes en temps réel, navigation pensée pour le tact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vantages du site mobile : zéro installation, aucune mémoire utilisée, accès immédiat sur n'importe quel télé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and utiliser chacun : l'application pour le jeu fréquent et le direct, le site mobile pour les mises ponctuel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'application l'emporte pour la rapidité et les notifications; le site mobile pour la souplesse sans installatio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Fonctions mobi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ffre et direct : paris avant-match sur le hockey de la LNH, le soccer, le basketball de la NBA et le baseball, plus la section en direct avec cotes dynamiques et statistiques du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épôt et retrait : approvisionnement par Interac, cartes Visa et Mastercard ou portefeuilles électroniques selon la disponibilité, en dollars canadiens, directement depuis l'écra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 : vente anticipée totale ou partielle d'un pari admissible, accessible d'un geste depuis le coupon ou l'historique, en avant-match comme en dire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réateur de pari et diffusion : composition de plusieurs marchés d'un même match en un seul coupon, et streaming intégré des rencontres dont les droits le permettent, sous réserv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mobile offre la même boîte à outils que le bureau : marchés, direct, paiements et Cash Out, sans compromis fonctionnel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ccès depuis le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nexion : saisissez votre nom d'utilisateur et votre mot de passe; sur l'application, vous pouvez ensuite activer la connexion par empreinte ou reconnaissance faciale pour les a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space personnel : solde en dollars canadiens, historique des paris, paris ouverts, relevés et paramètres de jeu responsable se consultent depuis le menu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écupérer l'accès : en cas de mot de passe oublié, la procédure de réinitialisation envoie un lien ou un code à votre adresse courriel; suivez les étapes pour définir un nouveau 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nexion biométrique et notifications rendent l'accès mobile rapide, à condition de soigner le verrouillage de l'apparei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roblèmes fréqu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hargement lent : vérifiez la qualité du réseau, passez du cellulaire au Wi-Fi si possible, fermez les onglets ou applications en arrière-plan et relancez la page ou l'app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Erreurs d'affichage : videz le cache et les témoins du navigateur pour le site mobile, ou forcez la fermeture puis la réouverture de l'application; une mise à jour en attente est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tes figées ou direct qui saute : un signal faible interrompt le flux en temps réel; rapprochez-vous de la borne Wi-Fi ou attendez une meilleure couverture cellulai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nexion impossible : confirmez vos identifiants, réinitialisez le mot de passe au besoin, et assurez-vous que la date et l'heure du téléphone sont réglées automatiqu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éseau, cache et mise à jour expliquent presque tous les pépins mobiles; le clavardage reste le filet de sécurité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fr/version-mob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2026-07-13T18:12:21Z</dcterms:created>
  <dcterms:modified xsi:type="dcterms:W3CDTF">2026-07-13T18:12:21Z</dcterms:modified>
  <dc:title>Bet365 mobile 2026 : application ou site mobile</dc:title>
  <dc:description>Bet365 mobile 2026 — différences entre l'application et le site mobile, fonctions, performance et lequel choisir pour parier depuis le téléphone.</dc:description>
  <dc:subject>Bet365 mobile : application ou site mobile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