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2026 : le verdict 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1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erdict rap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déal pour : le parieur ontarien de hockey et de soccer qui regarde en direct et mise pendant le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n choix pour : celui qui valorise la profondeur des marchés, le Créateur de pari et un Cash Out fi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oins adapté pour : le parieur de combinés qui court après les plus grosses bonifications de combinés même match, et toute personne hors Ontario qui veut un compte réglementé loc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est un livre ontarien complet dont le plafond est fixé par le direct et la diffusion, et les limites par la géographie et la transparence des offr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oints f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alité de l'application : une application rapide et stable sur iOS et Android, parité complète avec le livre de paris, notifications poussées, modification de pari et statistiqu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 : total, partiel et automatique sur les simples et les combinés, disponible avant-match et en direct, pour sécuriser un profit ou limiter une per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réateur de pari : combinez plusieurs marchés d'un même match en une seule cote, avec prise en charge du Cash Out sur de nombreuses compos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uverture : des menus profonds sur les ligues que les Canadiens suivent le plus, dont la LNH, la MLS, la NBA, la MLB, la LCF et le grand soccer europé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forces de Bet365 se concentrent autour de l'expérience en direct : diffuser, miser pendant le match, composer des combinaisons et encaisser, le tout dans une application rapid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oints faib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que canadienne récente : meneur mondial à l'international, Bet365 bâtit encore sa notoriété dans le canal réglementé ontarien par rapport à son rang à l'étran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as de marketing à grand chiffre : l'avantage de règles publicitaires strictes pour le joueur est moins de promesses gonflées, mais cela rend aussi la comparaison avant inscripti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érification avant retrait : la vérification KYC est obligatoire et peut ajouter une friction au premier retrait si les documents ne sont pas prê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ervice client : le clavardage répond généralement vite, mais les dossiers complexes — paiements, vérification, calcul de pari — peuvent demander de la patience aux heures de poi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faiblesses de Bet365 sont surtout structurelles : l'endroit où vous vivez et ce que les règles provinciales permettent, davantage que la qualité du produit lui-mêm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mparaison avec les riva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ace à BetMGM et à Sports Interaction, Bet365 l'emporte sur le direct et la diffusion, échange des coups sur les cotes, et cède du terrain sur les promotions et l'ancrage puremen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mène sur le direct et la diffusion; BetMGM réplique par les promotions et le casino, Sports Interaction par son ancrage canadie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Recommandation fin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firmez l'offre vous-même : comme les règles ontariennes limitent la publicité publique des bonus, vérifiez l'offre de bienvenue courante et ses conditions une fois connecté pl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érifiez tôt : complétez les contrôles d'identité et d'adresse (KYC) avant votre premier retrait pour que les encaissements ne soient pas retardés plus t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Utilisez Interac : c'est la voie de dépôt et de retrait la plus familière pour le système bancaire canadien et elle respecte la logique du retrait par la même méthode qu'applique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ixez des limites d'abord : activez des limites de dépôt et de temps dès le départ, et sachez que l'auto-exclusion via l'AGCO et iGaming Ontario, de même que les ressources d'aid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daptez le livre au pari : gardez Bet365 pour les événements en direct et diffusés, et comparez les cotes ailleurs quand un autre livre affiche un meilleur pri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commandé pour le parieur ontarien de direct qui vérifie l'offre lui-même, termine la vérification tôt et fait de Bet365 sa base pour le jeu en temps rée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sur le marché canadien en 2026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tario : marché ouvert, concurrentiel, exploité par le privé sous l'AGCO et iGO, là où Bet365 est licencié à on.bet365.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ébec : Mise-o-jeu+ de Loto-Québec est le produit de l'État; Bet365 n'y détient aucune licence québécoise et le parieur d'ici doit connaître ce cad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uest et Atlantique : PlayNow de BCLC, l'ALC et les canaux de loterie provinciaux demeurent les voies réglementées local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marché provincial canadien, post-C-218, explique à la fois la force ontarienne de Bet365 et ses limites nationales — et un éventuel élargissement est la variable à surveill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fr/verdict-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2026-07-13T18:12:17Z</dcterms:created>
  <dcterms:modified xsi:type="dcterms:W3CDTF">2026-07-13T18:12:17Z</dcterms:modified>
  <dc:title>Bet365 verdict 2026 : avantages, défauts et pour qui</dc:title>
  <dc:description>Verdict final Bet365 2026 — avantages et inconvénients, comparaison avec les rivaux et recommandations selon le type de parieur au Canada.</dc:description>
  <dc:subject>Bet365 2026 : le verdict final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