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Cotes et marges Bet365 : l'analy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Niveau des mar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ges sur les événements majeurs — sur un match de saison de la LNH, un duel de Premier League ou un affrontement NBA très suivi, la cote principale (vainqueur, ligne de but, éc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ges sur les marchés de niche — dès qu'on s'éloigne des lignes principales (buteurs précis, marchés combinés, paris à long terme, ligues mineures), la marge grimpe. Sur un marc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mparaison avec les rivaux — face à BetMGM ou Sports Interaction, Bet365 tient bien sur les lignes principales du hockey et du soccer. Sur les marchés individuels nord-américain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Une marge d'environ 5 à 7 % sur les lignes principales place Bet365 dans le bon tiers du marché, mais l'écart se creuse vite sur les marchés de nich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tes par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Hockey et soccer sont les terrains où Bet365 prix le plus serré, ce qui convient bien au Canada : la LNH domine et l'intérêt pour le soccer grandit avec la Premier League et la M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asketball et baseball restent compétitifs sur les lignes principales, mais l'arbre de props nord-américain est un champ de bataille où des livres spécialisés affichent parfois d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chés exotiques et ligues mineures portent partout les marges les plus larges; si vous vous spécialisez là, le livre choisi pour chaque pari compte plus que votre livre par déf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hockey et le soccer sont les marchés où Bet365 prix le plus agressivement; sur les props nord-américains, comparez systématiqueme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Dynamique des c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ouvement avant-match — quand une ligne ouvre, elle reflète le modèle du livre. À mesure que l'argent arrive et que l'information circule (composition d'équipe, blessure d'un par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tes en direct — pendant le match, Bet365 suspend et recalcule les cotes en temps réel selon le score, le temps écoulé, les supériorités numériques et le momentum. Un but tôt, u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itesse de mise à jour — la réactivité du livre est un atout reconnu de Bet365, surtout sur le hockey et le soccer. Les marchés se rouvrent vite après une suspension, ce qui lais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ire le mouvement d'une cote — avant-match et en direct — vaut souvent mieux qu'un pronostic isolé; réglez l'acceptation des changements de cote avant de miser en direc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rofondeur de l'off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ombre de marchés — sur un grand match, on trouve le vainqueur, les totaux, les handicaps, les marchés par période ou mi-temps, les buteurs, les tirs, les pénalités, et une longu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chés combinés — le Créateur de pari permet d'assembler plusieurs sélections d'un même match en une cote unique, par exemple « victoire des Canadiens + plus de 5,5 buts + un bu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chés uniques — certaines offres ne vivent qu'en direct, comme parier sur l'issue de la prochaine séquence, le prochain but ou le résultat d'une supériorité numérique. Ces marc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a profondeur — souvent des centaines de marchés sur un gros match — est un vrai atout, mais les marchés les plus exotiques portent les marges les plus larg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aleur pour le parie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ourquoi les faibles marges comptent — sur 1 000 paris à enjeu égal, quelques points de marge en moins représentent une différence réelle de rendement. Choisir le livre qui prix 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cherche de valeur — la valeur se trouve en comparant la cote de Bet365 à celle d'autres livres et à votre propre estimation. Si vous croyez qu'une équipe a 55 % de chances de g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tratégies sur les cotes — bloquer une cote tôt avant un mouvement attendu, comparer systématiquement entre deux ou trois comptes, et se concentrer sur les marchés que l'on connaî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es marges basses aident sur la durée, mais la valeur réelle vient de comparer les cotes et de cibler les marchés où votre estimation bat celle du livr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fr/cotes-marg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2026-07-13T18:12:22Z</dcterms:created>
  <dcterms:modified xsi:type="dcterms:W3CDTF">2026-07-13T18:12:22Z</dcterms:modified>
  <dc:title>Bet365 cotes 2026 : marges et valeur des paris</dc:title>
  <dc:description>Cotes et marges Bet365 2026 — cotes compétitives sur les événements majeurs, marges par sport, comparaison avec les rivaux et valeur pour le parieur.</dc:description>
  <dc:subject>Cotes et marges Bet365 : l'analyse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