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ou BetMGM 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cences et fiabilit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deux sont licenciés en Ontario et physiquement réservés aux parieurs situés dans la provi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deux imposent le KYC avant tout retrait, conformément aux règles contre le blanchi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deux respectent les normes publicitaires ontariennes, alors aucun ne fait la promotion de montants de bonus auprès du grand publ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deux sont pleinement licenciés par iGaming Ontario : la fiabilité est à égalité et la décision se joue sur l'adéquation du produit et la valeu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tes et mar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mise sur : la profondeur des marchés individuels, les marchés de joueurs et un prix compétitif sur les paris simp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MGM mise sur : l'échelle de la marque, les promotions récurrentes et le croisement avec le casino et les récompen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Terrain commun : une couverture profonde de la LNH, de la NBA, du soccer et de la MLB que suivent le plus les parieurs canadie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privilégie la profondeur et un prix compétitif sur les simples; BetMGM s'appuie sur la marque et les promotions — et sur les simples, comparez toujours les deux lign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ffre et diffu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: diffusion intégrée, marchés en direct profonds et rapides, statistiques en direct, Cash Out (total, partiel et automatique) sur les simples et les combin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MGM : paris en direct solides et croisement casino-sport, avec Cash Out, mais une intégration de la diffusion moins mise de l'av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remporte la catégorie du direct grâce à la diffusion intégrée et à la profondeur en cours de match; BetMGM est capable mais traite la diffusion comme secondair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deux gardent leurs offres de bienvenue réservées à l'Ontario et visibles surtout par les utilisateurs connectés selon les règles de l'AGCO; pour les clients existants, BetMGM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offres sont réservées à l'Ontario et réservées aux connectés par règle pour les deux; BetMGM se distingue par la fréquence des promotions et son programme de récompens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ez pour Bet365 si : vous pariez en direct, valorisez la diffusion intégrée, recherchez des menus de marchés individuels et de Créateur de pari profonds, et privilégiez un prix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ptez pour BetMGM si : vous valorisez les promotions récurrentes, un programme de récompenses étoffé et le passage fluide entre le livre de paris et le casino. Son écosystème de f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pour le direct et la profondeur, BetMGM pour les promotions et les récompenses — et détenir les deux permet au parieur ontarien de comparer les cotes à chaque pari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fr/bet365-ou-betmg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2026-07-13T18:12:19Z</dcterms:created>
  <dcterms:modified xsi:type="dcterms:W3CDTF">2026-07-13T18:12:19Z</dcterms:modified>
  <dc:title>Bet365 ou BetMGM 2026 : lequel choisir</dc:title>
  <dc:description>Comparatif Bet365 et BetMGM 2026 — cotes, marchés, diffusion, bonus et application. Quel opérateur convient le mieux au parieur canadien.</dc:description>
  <dc:subject>Bet365 ou BetMGM 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