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presProps" Target="presProps.xml"/>
  <Relationship Id="rId12" Type="http://schemas.openxmlformats.org/officeDocument/2006/relationships/viewProps" Target="viewProps.xml"/>
  <Relationship Id="rId13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6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BET365 CANAD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Bet365 Canada avis 2026 : l'analyse complèt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Liam Gauthier, Betting Editor · 20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Qu'est-ce que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ondé en 2000; siège social à Stoke-on-Trent, au Royaume-Un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ite mondial bet365.com; site réglementé en Ontario on.bet365.c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icence ontarienne via l'AGCO et iGaming Ontario depuis l'ouverture du marché en avril 2022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rque établie de longue date, licences internationales et large clientèle mondi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Voyez Bet365 comme un opérateur mondial dont l'empreinte canadienne réglementée se concentre en Ontario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Pourquoi Bet365 se démarqu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domaine officiel se classe premier pour ses propres termes de marque — attendu sur ce march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es sites affiliés expérimentés se disputent les requêtes pratiques et comparatives, alors la profondeur et l'exactitude font la différenc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et avis priorise le contexte canadien : disponibilité provinciale, services bancaires Interac, couverture du hockey et du socc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affirmations sont présentées comme une évaluation éditoriale appuyée sur des faits publics, pas comme un test prat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a valeur d'une page indépendante tient à l'exactitude et au contexte canadien, pas à la reprise du discours de marque du site officiel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Offre sportive en bref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aris sportifs : marchés profonds, marchés individuels, paris à long terme et Créateur de pari sur les grands match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Direct et diffusion : streaming intégré avec cotes en direct et statistiques; l'accès demande un compte approvisionné ou un pari actif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pplication et Cash Out : applications iOS et Android complètes provenant des magasins officiels en Ontario; Cash Out total, partiel et automatiqu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s cartes de visite de Bet365 au Canada sont la profondeur des marchés, le moteur de direct et de diffusion, et une application mobile complète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asino et autres produi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achines à sous, jeux de table et casino en direct avec croupiers réels en Ontari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Poker et bingo offerts sous le même compte que les paris sportif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ompte unique : un solde, une vérification, un passage simple entre les produit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onus de casino séparés des bonus sportifs, avec leurs propres conditions de mis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casino renforce l'écosystème de Bet365 en Ontario, mais il reste un produit provincial avec ses propres règles de bonus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Avantages et inconvénients de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Forces : diffusion en direct, profondeur des marchés, Cash Out et Créateur de pari, paiements Interac, marges concurrentiell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imites : produit réglementé réservé à l'Ontario, bonus encadré et variable, délais possibles du service à la clientè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Idéal pour : le parieur ontarien orienté direct et march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Moins adapté : hors Ontario, ou pour qui veut un bonus affiché au grand jo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Bet365 récompense le parieur ontarien tourné vers le direct et les marchés; ailleurs au pays, l'option réglementée localement est provinciale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Comment nous évaluons Bet365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Six axes : licence et fiabilité, cotes et marges, profondeur des marchés, paiements, expérience, jeu responsab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Aucune affirmation de test pratique; des faits publics appliqués à une grille éditorial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Chiffres volatils (bonus, limites, délais) en fourchette ou à vérifier sur le site officie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Le lecteur reconfirme les conditions courantes avant de joue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•  Nous évaluons Bet365 par une grille transparente appuyée sur des faits publics, en signalant clairement ce qui reste à confirmer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F64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31E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F64">
                    <a:alpha val="100000"/>
                  </a:srgbClr>
                </a:solidFill>
                <a:latin typeface="Calibri"/>
              </a:rPr>
              <a:t><![CDATA[https://365ca.net/f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6685F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0">
  <a:themeElements>
    <a:clrScheme name="Theme7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Liam Gauthier, Betting Editor</dc:creator>
  <cp:lastModifiedBy>Unknown Creator</cp:lastModifiedBy>
  <dcterms:created xsi:type="dcterms:W3CDTF">2026-07-13T18:12:17Z</dcterms:created>
  <dcterms:modified xsi:type="dcterms:W3CDTF">2026-07-13T18:12:17Z</dcterms:modified>
  <dc:title>Bet365 Canada avis 2026 : cotes, bonus et accès</dc:title>
  <dc:description>Avis complet sur Bet365 Canada 2026 — site officiel, cotes compétitives, bonus de bienvenue, paris sportifs, casino et application mobile.</dc:description>
  <dc:subject>Bet365 Canada avis 2026 : l'analyse complète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