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vs PointsBet Canada: 2026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1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Licensing and reli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: a global operator founded in 2000, long established internationally, regulated in Ontari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ointsBet (Fanatics): known for a distinctive market style, now part of a larger group, regulated in Ontari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hared: AGCO registration, iGO conduct-and-manage, KYC and player-protection oblig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th are Ontario-licensed and legitimate; PointsBet's move under Fanatics is context to factor in, not a reliability concer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Odds and marke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leans into: breadth and depth, deep player props, Bet Builder, competitive straight-bet pric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ointsBet leans into: a distinctive market style and an engaging product, evolving under new ownershi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hared ground: coverage of the NHL, NBA, soccer and MLB that drive Canadian bet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wins on depth and competitive mainstream pricing; PointsBet's draw is a distinctive market style — so shop both on the event that matter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Live betting an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: integrated streaming, deep and fast in-play markets, live statistics, Cash Out (full, partial and auto) across singles and parl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ointsBet: capable live betting and a distinctive feature set, with Cash Out, but streaming that is less of a head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leads on integrated streaming and in-play depth; PointsBet counters with a distinctive feature set but lighter streaming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Offers and ap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ntario rules keep both welcome offers logged-in and variable; both ship regulated apps from the official stores, with Bet365's tuned for live betting and PointsBet's reflecting i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th offers are Ontario-only and logged-in by rule; the apps differ by character — Bet365 for live depth, PointsBet for its evolving, distinctive fee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ick Bet365 if: you want the deepest coverage and prop menus, competitive mainstream pricing, and especially integrated live streaming with a fast in-play experience. It is the s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ick PointsBet if: you are specifically drawn to its distinctive market style and product feel, and you are comfortable with a brand that is evolving under Fanatics ownershi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for depth and streaming, PointsBet for its distinctive style — both are sound Ontario books, and holding both lets you shop the better optio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bet365-vs-points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2026-07-13T18:12:20Z</dcterms:created>
  <dcterms:modified xsi:type="dcterms:W3CDTF">2026-07-13T18:12:20Z</dcterms:modified>
  <dc:title>Bet365 vs PointsBet 2026: Canada sportsbook compared</dc:title>
  <dc:description>Bet365 vs PointsBet Canada 2026 — odds, markets, live betting, app and offers compared. Which Ontario sportsbook offers more for sports bettors.</dc:description>
  <dc:subject>Bet365 vs PointsBet Canada: 2026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