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6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BET365 CANAD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Bet365 vs DraftKings Canada: 2026 comparis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6685F">
                    <a:alpha val="100000"/>
                  </a:srgbClr>
                </a:solidFill>
                <a:latin typeface="Calibri"/>
              </a:rPr>
              <a:t><![CDATA[Liam Gauthier, Betting Editor · 03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Licensing and reliabil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Both are Ontario-licensed and physically restricted to bettors located in the provinc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Both enforce KYC before withdrawal under anti-money-laundering rul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Both follow Ontario advertising standards, so neither markets bonus amounts openly to the general public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Both are fully iGaming Ontario-licensed, so reliability is a wash and the decision comes down to product fit and value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Odds and marke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Bet365 leans into: depth of individual markets, player props and competitive straight-bet pric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DraftKings leans into: parlay construction, same-game multis and frequent boosts on combined ticke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Shared ground: deep coverage of the NHL, NBA, soccer and MLB that Canadian bettors follow mos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Bet365 favours depth and competitive straight-bet pricing; DraftKings is engineered around parlays — and on singles you should still shop both lines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Live betting and stream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Bet365: integrated streaming, deep and fast in-play markets, live statistics, Cash Out (full, partial and auto) across singles and parlay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DraftKings: solid live betting and same-game live parlays, with Cash Out, but streaming integration that is less of a headline featur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Bet365 wins the live category outright on integrated streaming and in-play depth; DraftKings is capable but treats streaming as secondary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Offers and app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Both keep welcome offers Ontario-only and visible mainly to logged-in users under AGCO rules; both ship polished apps, with Bet365's tuned for live and DraftKings' for parlay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Offers are Ontario-only and logged-in by rule for both; the apps differ by emphasis — Bet365 for live, DraftKings for parlays — not by quality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Verdi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Pick Bet365 if: you bet live, value integrated streaming, place mostly straight bets, want deep prop and Bet Builder menus, and prize competitive mainstream pricing. This is the s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Pick DraftKings if: your edge is in parlays and same-game multis, you want the most active parlay-boost marketing, and you value the daily-fantasy crossover. It is built around co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Bet365 for live and straight-bet depth, DraftKings for parlays — and holding both lets Ontario bettors shop the better line every time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https://365ca.net/bet365-vs-draftking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6685F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Liam Gauthier, Betting Editor</dc:creator>
  <cp:lastModifiedBy>Unknown Creator</cp:lastModifiedBy>
  <dcterms:created xsi:type="dcterms:W3CDTF">2026-07-13T18:12:20Z</dcterms:created>
  <dcterms:modified xsi:type="dcterms:W3CDTF">2026-07-13T18:12:20Z</dcterms:modified>
  <dc:title>Bet365 vs DraftKings 2026: Canada sportsbook compared</dc:title>
  <dc:description>Bet365 vs DraftKings Canada 2026 — odds, markets, live betting, app and offers compared. Which Ontario sportsbook delivers more value for bettors.</dc:description>
  <dc:subject>Bet365 vs DraftKings Canada: 2026 comparison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