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6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365 CANAD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Bet365 sign up Canada: step-by-step gu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Liam Gauthier, Betting Editor · 20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ow to regist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pen the registration form on the Ontario site or in the ap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Enter your personal details: legal name, date of birth and contact inform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dd your residential address and confirm your provi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reate a username (where required) and a strong passwo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Enter any current bonus or promo code in the dedicated fiel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ccept the terms and submit the form to create the accoun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Completing the for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ersonal information: legal name and date of birth exactly as on your 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ddress and province: an Ontario residential address that matches your proof-of-address docu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reating a password: long, unique and not reused; enable two-factor authentication where offer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Fill the form to match your ID and address documents exactly — it saves time at verificatio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Account ver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Why KYC is required: anti-money-laundering rules and provincial regulation oblige operators to verify identit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ccepted documents: proof of identity, proof of address and sometimes a payment-method che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Verification timeframes: often quick with clean documents; delays usually mean a resubmission is need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Verify early with clear, matching documents so your first withdrawal is never held up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Activating the off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pting in to the bonus: opt in and enter any code at sign-up; the offer is Ontario-on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Qualifying deposit: use an eligible method (Interac is common) and meet the stated minimu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ommon errors: excluded methods, sub-threshold odds and premature Cash Out are the usual mistak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pt in, deposit with an eligible method and bet at the minimum odds — in that order — to activate the offer cleanly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Possible proble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Registration declined: usually a data, eligibility or location issue — check each field and your provi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Resubmitting details: match your documents exactly and register from within Ontario; do not open duplicate accou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ustomer support: live chat or the help section can give the specific reason and the fix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ost declined registrations are data or eligibility issues — correct the details, stay within Ontario, and ask support if it persist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ttps://365ca.net/bet365-registration-canad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Liam Gauthier, Betting Editor</dc:creator>
  <cp:lastModifiedBy>Unknown Creator</cp:lastModifiedBy>
  <dcterms:created xsi:type="dcterms:W3CDTF">2026-07-13T18:12:25Z</dcterms:created>
  <dcterms:modified xsi:type="dcterms:W3CDTF">2026-07-13T18:12:25Z</dcterms:modified>
  <dc:title>Bet365 sign up 2026: register in Canada</dc:title>
  <dc:description>How to register at Bet365 Canada in 2026 — step-by-step sign up, required details, account verification and how to activate the welcome offer.</dc:description>
  <dc:subject>Bet365 sign up Canada: step-by-step guide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