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mobile: app or mobile si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0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The mobile web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No installation — useful on shared devices, low-storage phones, or when app-store access is restric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Full sportsbook — pre-match and in-play markets, Bet Builder and multiples all render in the brows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ash Out and streaming — both work in the mobile browser, with streaming gated behind a funded account or an active bet and subject to broadcast righ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Instant updates — Bet365 ships changes server-side, so the site is always current without a manual downloa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ick the mobile site when you want zero install, minimal storage use and a near-complete feature set in any brows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App versus mobile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he app and the mobile site reach the same sportsbook, so the decision is about comfort, not capability. The app wins on speed and notifications; the site wins on convenience and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ame markets and prices on both — choose the app for notifications and speed, the site for convenience and a clean devic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Mobile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In-play live betting — dynamic odds, period and quarter markets, and live statistics to inform decis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Integrated streaming — generally requires a funded account or an active bet, and depends on geo-restrictions and rights; not every event is cover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ash Out — full, partial and Auto Cash Out on eligible singles and multiples, with a value that moves as odds chan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 Builder and Edit Bet — combine markets within one game, or adjust a placed bet on supported selec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anking on mobile — deposits and withdrawals via Interac, Visa and Mastercard debit or credit, e-wallets where offered and Apple Pay where available; amounts and limits should be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ccount controls — deposit and time limits, time-outs and self-exclusion are reachable from the same menu on both front ends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Access on mob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ogging in — same credentials across app and site; biometric unlock is an app-only convenience you opt into in settin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ccount area — balance, open bets, bet history, statements and limit settings are all reachable from the main menu on both front e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Recovering access — a forgotten password is reset by email or the on-site recovery flow; a forgotten username is recoverable through the same support rou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ecurity — keep the app and phone OS updated, use a strong unique password, enable any available two-step verification, and avoid logging in over untrusted public Wi-F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Geolocation — the Ontario regulated product checks that you are physically in the province; turn on location services so checks pass clean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ne account, two front ends: biometrics speed up the app, while the browser is the reliable fallback whenever the app stall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Common probl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low or stalled loading — switch between Wi-Fi and mobile data, close background apps, and clear the browser cache; on the app, force-close and reopen, then check for an upd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Display or layout errors — a hard refresh on the site or an app update usually fixes a broken bet slip or misaligned markets; rotating the screen can reset a stuck overl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treaming will not play — confirm the account is funded or holds a qualifying bet, that the event carries streaming rights, and that a VPN is not masking your location; streams ar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ogin failures — reset the password from the browser, disable biometric unlock and sign in manually once, and make sure the app build is curr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Geolocation rejected — enable precise location, allow the app or browser to use it, and disable any VPN or proxy; the Ontario product must confirm you are in the provi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Deposit or withdrawal hiccup — a payment that fails on one method often clears on another; check that account verification is complete before a first withdrawal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bet365-mobile-app-vs-si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2026-07-13T18:12:18Z</dcterms:created>
  <dcterms:modified xsi:type="dcterms:W3CDTF">2026-07-13T18:12:18Z</dcterms:modified>
  <dc:title>Bet365 mobile 2026: app or mobile site in Canada</dc:title>
  <dc:description>Bet365 mobile Canada 2026 — differences between the app and mobile website, features, performance and which is better for betting on a smartphone.</dc:description>
  <dc:subject>Bet365 mobile: app or mobile site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