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hockey betting: the complete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2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NHL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gular season — every game on the schedule is covered, with full market trees rather than just a headline moneyline. Whether it is a marquee Saturday-night matchup or a midweek g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layoffs — coverage deepens for the postseason, with series prices, series-correct-score markets, advancement odds and round-by-round specials joining the per-game tre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tanley Cup futures — outright winner, conference and division markets run through the season and update as the standings and playoff picture shif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nadian teams — the Toronto Maple Leafs, Montréal Canadiens, Ottawa Senators, Winnipeg Jets, Calgary Flames, Edmonton Oilers and Vancouver Canucks all carry full market trees ev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International and other hockey — best-on-best international events, world championships and other leagues are covered where they 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Hockey gets the deepest treatment in the catalogue — every NHL game, the playoffs, Stanley Cup futures and all seven Canadian clubs with full market tre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Market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he puck line is almost always 1.5 because hockey is low-scoring, so the alternate puck lines Bet365 offers (for example 2.5) are where you fine-tune risk and pr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layer props are the deepest part of the tree and also carry the widest margins, so they reward specific research rather than broad cover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 Builder combinations let you express a single correlated idea but price in the operator's margin on each le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oneyline, puck line and totals are the backbone; player props, period markets, team totals and Bet Builder add the depth that rewards specific read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ockey od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efault to Bet365 for NHL mainlines, where its pricing is consistently stro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hop deep props, where margins widen and rival books sometimes post a sharper individual numb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Hold more than one account in the Ontario market and take the best available price on each 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HL mainlines are priced sharply, often in the lower 5-7% band, but props are wider — default to Bet365 for mainlines and shop the deep market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Live hockey be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ext goal — which team scores the next goal, a market that swings on every shift and is central to live hocke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eriod markets — result and totals for the current or next period, useful for shorter-horizon rea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Updated mainlines — the moneyline, puck line and total recalculate continuously as the score and time remaining ch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ive player props where offered, such as a named player to score nex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Hockey's momentum swings make it a top live sport; the sharpest moments cluster around power plays and the late goalie pull, with Cash Out to manage the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ockey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osted odds (price boosts) — selected NHL markets, often big games or popular player props, offered at enhanced prices for a limited wind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arlay and Bet Builder offers — promotions tied to multi-leg or same-game bets, such as a bonus on qualifying parlays or insurance if one leg lets you dow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eason-long features — recurring promotions that run through the NHL calendar and into the playoffs, where competition and interest pea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vent specials — offers built around marquee dates and the postseas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xpect boosted NHL prices, parlay/Bet Builder offers and season-long features, but Ontario rules mean details show only to eligible logged-in users — read each term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hockey-bett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2026-07-13T18:12:21Z</dcterms:created>
  <dcterms:modified xsi:type="dcterms:W3CDTF">2026-07-13T18:12:21Z</dcterms:modified>
  <dc:title>Bet365 hockey 2026: NHL odds, props and markets</dc:title>
  <dc:description>Bet365 hockey betting 2026 — NHL moneylines, puck lines, totals, player props, live odds and promotions for Canadian bettors. Complete NHL guide.</dc:description>
  <dc:subject>Bet365 hockey betting: the complete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