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Canada 2026: the final 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Quick 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st fit: Ontario hockey and soccer bettors who watch live and bet in-pla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Good fit: Bettors who value market depth, Bet Builder and reliable Cash Ou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eaker fit: Parlay-first bettors chasing the largest same-game multi boosts, and anyone outside Ontario who wants a locally regulated acc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is a strong all-round Ontario book whose ceiling is set by live betting and streaming, and whose limits are geography and offer transparenc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Strength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pp quality: a fast, stable app on iOS and Android with full sportsbook parity, push notifications, Edit Bet and live statistic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sh Out: full, partial and auto Cash Out across singles and multiples, available pre-match and in-play, letting you lock in profit or limit a los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 Builder: combine several markets within one game into a single price, with Cash Out support on many buil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verage: deep menus on the leagues Canadians follow most, including NHL, MLS, NBA, MLB, CFL and major European socc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's strengths cluster around the live experience: stream, bet in-play, build combinations and Cash Out, all in one fast app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Weaknes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ewer Canadian brand: a global leader internationally, Bet365 is still building recognition in Ontario's regulated channel relative to its overseas stand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o headline-number marketing: the upside of strict advertising rules for players is fewer inflated promises, but it also makes pre-signup comparison hard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erification before withdrawal: KYC is mandatory and can add friction for first-time cashouts if documents are not read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's weaknesses are mostly structural: where you live and what provincial rules allow, more than the quality of the product itself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mparison with riva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gainst DraftKings, PointsBet and BetMGM, Bet365 wins on live betting and streaming, trades blows on price, and gives ground on parlay marketing and unique-market gimmic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leads the field on live betting and streaming; rivals counter on parlay marketing, niche markets and casino crossove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Final recommend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nfirm the offer yourself: because Ontario rules limit public bonus advertising, check the current welcome offer and its terms while logged in rather than relying on third-party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erify early: complete identity and address checks (KYC) before your first withdrawal so cashouts are not held up la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Use Interac: it is the most familiar deposit and withdrawal route for Canadian banking and keeps to the same-method withdrawal logic most books app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et limits first: use deposit and time limits from the start, and know that ConnexOntario and AGCO/iGO self-exclusion are available if you need th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tch the book to the bet: keep Bet365 for live and streamed events and shop lines elsewhere when another book prices a market bet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Recommended for Ontario live bettors who verify the offer themselves, finish KYC early and treat Bet365 as their in-play home bas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in Canada's 2026 mark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Ontario: open, competitive, privately operated under AGCO/iGO — where Bet365 is licensed at on.bet365.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Quebec: Loto-Québec's Mise-o-jeu+ is the state product; Bet365 holds no Quebec lic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Western and Atlantic Canada: BCLC's PlayNow, ALC and provincial lottery channels remain the locally regulated rout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anada's provincial, post-C-218 market explains both Bet365's Ontario strength and its national limits — and possible expansion is the variable to watch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bet365-canada-verdic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2026-07-13T18:12:16Z</dcterms:created>
  <dcterms:modified xsi:type="dcterms:W3CDTF">2026-07-13T18:12:16Z</dcterms:modified>
  <dc:title>Bet365 Canada verdict 2026: pros, cons and who it suits</dc:title>
  <dc:description>Final Bet365 Canada verdict 2026 — pros and cons, comparison with rivals and recommendations by bettor type, from hockey fans to value seekers.</dc:description>
  <dc:subject>Bet365 Canada 2026: the final verdict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