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Canada review 2026: the complete anal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hat is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ounded 2000; headquartered in Stoke-on-Trent, United Kingd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Global site bet365.com; Ontario-regulated site on.bet365.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tario licence via AGCO / iGaming Ontario since the market opened in April 202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ong-established brand with international licences and a large global customer b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reat Bet365 as a global operator with a province-specific Canadian footprint centred on Ontari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hy the brand SERP is competi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e official domain ranks first for its own brand terms — expected in this mar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xperienced affiliates compete for how-to and comparison queries, so depth and accuracy are the differentia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is review prioritises Canada-specific context: provincial availability, Interac banking, hockey and soccer cover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laims are framed as editorial assessment against public facts, not hands-on te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e value of an independent page is accuracy and Canadian context, not repeating the official site's brand messag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re product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portsbook: deep markets, player props, futures and Bet Builder on major ga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ive and streaming: integrated streaming plus in-play odds and live stats; access needs a funded account or active 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pp and Cash Out: full-feature iOS and Android apps from official stores in Ontario; full, partial and auto Cash 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's calling cards in Canada are market depth, the live streaming and in-play engine, and a complete mobile app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rovincial avail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ingle-game betting legal across Canada since Bill C-218 (August 2021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tario: open regulated market via AGCO / iGaming Ontario; Bet365 licensed at on.bet365.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ebec: Loto-Québec runs Mise-o-jeu+; Bet365 has no Quebec lic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ther provinces: BCLC PlayNow, ALC and provincial-lottery products are the regulated op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firm your province first — Bet365's regulated offering is an Ontario product, and the rules differ everywhere els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ros and cons of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trengths: live streaming, deep in-play markets, Cash Out, strong hockey and soccer coverage, Interac ban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eaknesses: Ontario-only regulated availability; welcome offer is restricted, variable and not publicly adverti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st for: Ontario live-betting and streaming fans, hockey and soccer follow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s suited to: non-Ontario residents and bonus-led shopp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 strong product for Ontario sports bettors who prioritise live betting and coverage over a headline bonu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ow we assess Bet365 in Ca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ditorial criteria applied consistently, based on public facts — no claimed hands-on te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ive lenses: regulation and trust, odds and markets, live and mobile, banking, responsible gamb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olatile facts (bonus, limits) are ranged or deferred to the official site, never inven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trengths and weaknesses both stated; time-sensitive details carry a verification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e verdict rests on consistent, fact-based criteria and is explicit about what it does and does not tes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2026-07-13T18:12:18Z</dcterms:created>
  <dcterms:modified xsi:type="dcterms:W3CDTF">2026-07-13T18:12:18Z</dcterms:modified>
  <dc:title>Bet365 Canada review 2026: app, bonus and odds</dc:title>
  <dc:description>Full Bet365 Canada review 2026 — Ontario licensing, hockey and soccer odds, the app, sign-up bonus, Interac payments and a balanced look at the pros and cons.</dc:description>
  <dc:subject>Bet365 Canada review 2026: the complete analysis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