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BET365 CANAD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Bet365 bonus code Canada: current offe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Liam Gauthier, Betting Editor · 11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What a bonus code 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ptional, not mandatory — for most Canadian sign-ups the same offer applies with or without a co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 tag, not a top-up — a code identifies a promotion; it does not add free funds on its ow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ingle use at registration — the field is part of the sign-up flow, so a code is typically entered once when the account is creat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Tied to eligibility — the offer behind the code still depends on qualifying, such as making a deposit and placing a qualifying 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 bonus code labels your account to a promotion; it is optional and almost never improves the standard Canadian welcome offer on its own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Where to find the co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egitimate codes appear in Bet365's own promotions area once you are logged in or eligible. Off-site codes circulate widely but should be cross-checked, and Ontario rules limit pu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Trust the logged-in official promotions area first; treat outside codes and quoted amounts as unverified until the official terms confirm them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Activating the co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pen the registration form on the official Ontario site or app and complete your personal detail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Enter the code in the optional bonus or promotion field, exactly as shown, before submit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pt in if prompted — some offers require you to actively accept the promotion in your acc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Make a qualifying deposit that meets the offer's minimum, using an eligible method such as Interac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lace the qualifying bet at any minimum odds the terms specify, within the stated time windo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Type the code carefully at sign-up, then complete the opt-in, qualifying deposit and qualifying bet, and confirm the offer shows as active before betting o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Terms of 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Minimum qualifying deposit — a floor your first deposit must clear; below it, the offer may not trigg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Minimum odds — qualifying bets often must be placed at or above a stated price, so very short selections may not c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Time limits — both for claiming the offer after registration and for completing any wagering once it is credit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Wagering or turnover — any requirement to bet funds a set number of times before they can be withdraw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Eligible method exclusions — some deposit methods may not qualify for promotions; check before fund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ne per person and household — welcome offers are typically restricted to a single qualifying accoun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Types of 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 code can be tied to a new-customer welcome offer, recurring promotions for existing players such as parlay bonuses and bet boosts, or occasional enhanced-odds and event off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odes attach to welcome offers, recurring player promotions, enhanced odds and event deals; for established accounts the recurring offers usually matter more than the sign-up cod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https://365ca.net/bet365-bonus-co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Liam Gauthier, Betting Editor</dc:creator>
  <cp:lastModifiedBy>Unknown Creator</cp:lastModifiedBy>
  <dcterms:created xsi:type="dcterms:W3CDTF">2026-07-13T18:12:24Z</dcterms:created>
  <dcterms:modified xsi:type="dcterms:W3CDTF">2026-07-13T18:12:24Z</dcterms:modified>
  <dc:title>Bet365 bonus code 2026: how it works in Canada</dc:title>
  <dc:description>Bet365 bonus code 2026 — where to find it, how to enter it at sign up, what it changes and the terms attached for Canadian customers. Full guide.</dc:description>
  <dc:subject>Bet365 bonus code Canada: current offers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