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BET365 CANAD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Bet365 Bet Builder: how it work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Liam Gauthier, Betting Editor · 22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What Bet Builder 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Same-game focus — all selections are drawn from one match, which is why it is often called a same-game mult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Operator-set price — the combined odds are calculated by Bet365 to reflect how the legs relate, not by stacking separate pric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One bet, one stake — the whole build wins or loses together; every leg must come 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road sport support — common on hockey, soccer, basketball and other major sports, pre-match and on selected live gam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 Builder is a same-game multi where Bet365 sets one combined price for linked legs, letting you bet a detailed view of a single match in one wage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Available sele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Result and goals — the backbone of most builds: who wins and how many are scor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Player markets — a named player to score, to record a shot on goal, or to clear a points or rebounds li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Team props — period or quarter results, both-teams-to-score, and sport-specific stats where offer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ombine result, totals, player and team-prop markets within one game, with the depth depending on the sport and how high-profile the fixture i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Building a 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Open a fixture and select the Bet Builder option, available on supported games pre-match and on selected live eve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Add your first selection, for example a team to win, from the in-builder market lis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ayer further legs — a goals or points total, a player to score, a team prop — adding markets that fit your view of the gam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Watch the combined price recalculate after each addition; it reflects how the legs relate, not a simple multiplic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Review and place — confirm the legs are the ones you intended and the price is acceptable before stak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Add legs inside the fixture's builder, watch the operator-set combined price update, and confirm the selections and number before placing the be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Bet Builder offe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Price boosts — an enhanced combined price on a featured same-game build for a particular fixtu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onus on qualifying builds — a percentage added to winning multis that meet a minimum number of legs and minimum od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Pre-match and live — offers can apply before the game and on selected in-play buil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ash Out support — many Bet Builder bets can be cashed out once live, letting you settle early if conditions su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 Builder attracts boosts, qualifying-multi bonuses and Cash Out support, but each offer's terms and per-fixture availability decide whether it is worth it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Tips and limit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Understand correlation — legs that tend to happen together (a team winning and its star scoring) are linked, and the operator's price already accounts for that, so the combined od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Keep builds realistic — each added leg lowers the chance of the whole bet landing; a four- or five-leg build can look appealing while being very hard to h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 the read, not the price — add markets because you believe them, not to inflate the combined od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Manage risk and stake — same-game multis are higher-variance, so size them as the longshots they often are, and consider Cash Out if part of your view comes good ear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Watch the menu limits — some markets are excluded or blocked together; the builder will show what can actually be combin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uild two or three legs you really believe, respect that correlation is already priced in, and avoid stacking improbable legs just to chase a bigger combined number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https://365ca.net/bet365-bet-build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Liam Gauthier, Betting Editor</dc:creator>
  <cp:lastModifiedBy>Unknown Creator</cp:lastModifiedBy>
  <dcterms:created xsi:type="dcterms:W3CDTF">2026-07-13T18:12:24Z</dcterms:created>
  <dcterms:modified xsi:type="dcterms:W3CDTF">2026-07-13T18:12:24Z</dcterms:modified>
  <dc:title>Bet365 Bet Builder 2026: combine markets in one bet</dc:title>
  <dc:description>Bet365 Bet Builder 2026 — how to combine markets in one game, available selections, tips and offers for Canadian bettors. Full guide.</dc:description>
  <dc:subject>Bet365 Bet Builder: how it works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